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gs" Target="tags/tag81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0" name="图片 139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47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41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33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59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429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429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334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1" name="图片 2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" name="图片 2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3" name="图片 2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4" name="图片 2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9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5" name="图片 2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7429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6" name="图片 2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80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7" name="图片 2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90500" y="-19050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8" name="图片 2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9" name="图片 2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41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COMMONDATA" val="eyJoZGlkIjoiM2Y5Zjk1MTU5MTI4N2EyNzAxMGI0YzBiNjI0YTc0Mzk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6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85</cp:revision>
  <dcterms:created xsi:type="dcterms:W3CDTF">2023-07-24T13:28:48Z</dcterms:created>
  <dcterms:modified xsi:type="dcterms:W3CDTF">2023-07-24T14:28:18Z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2B78FCDF9B714B309520154DC7EFC93E_12</vt:lpwstr>
  </property>
  <property fmtid="{D5CDD505-2E9C-101B-9397-08002B2CF9AE}" pid="3" name="KSOProductBuildVer">
    <vt:lpwstr>2052-12.1.0.15120</vt:lpwstr>
  </property>
</Properties>
</file>